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40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76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4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8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0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8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31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44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06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49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7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81D3C-135C-42B3-9D19-EE92749ADCA0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E06A6-A1D9-446B-BA16-07FD42784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1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Masters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Whitman and Dickinson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5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592762"/>
          </a:xfrm>
        </p:spPr>
        <p:txBody>
          <a:bodyPr>
            <a:normAutofit/>
          </a:bodyPr>
          <a:lstStyle/>
          <a:p>
            <a:r>
              <a:rPr lang="en-US" dirty="0" smtClean="0"/>
              <a:t>1. True or False: </a:t>
            </a:r>
            <a:r>
              <a:rPr lang="en-US" dirty="0"/>
              <a:t>B</a:t>
            </a:r>
            <a:r>
              <a:rPr lang="en-US" dirty="0" smtClean="0"/>
              <a:t>oth Whitman and Dickinson were close observers of people.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47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2. Describe Whitman’s personality.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90593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Describe Dickinson’s personality.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885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 True or False: </a:t>
            </a:r>
            <a:r>
              <a:rPr lang="en-US" dirty="0" smtClean="0"/>
              <a:t>A</a:t>
            </a:r>
            <a:r>
              <a:rPr lang="en-US" dirty="0" smtClean="0"/>
              <a:t>s </a:t>
            </a:r>
            <a:r>
              <a:rPr lang="en-US" dirty="0"/>
              <a:t>a young </a:t>
            </a:r>
            <a:r>
              <a:rPr lang="en-US" dirty="0" smtClean="0"/>
              <a:t>woman, </a:t>
            </a:r>
            <a:r>
              <a:rPr lang="en-US" dirty="0"/>
              <a:t>Dickinson </a:t>
            </a:r>
            <a:r>
              <a:rPr lang="en-US" dirty="0" smtClean="0"/>
              <a:t>sought fame and was a </a:t>
            </a:r>
            <a:r>
              <a:rPr lang="en-US" smtClean="0"/>
              <a:t>famous poet.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2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True or False: Whitman’s technique was based on “cadence” </a:t>
            </a:r>
            <a:r>
              <a:rPr lang="en-US" dirty="0" smtClean="0"/>
              <a:t>which he used to write free </a:t>
            </a:r>
            <a:r>
              <a:rPr lang="en-US" dirty="0" smtClean="0"/>
              <a:t>verse.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59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76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American Masters </vt:lpstr>
      <vt:lpstr>1. True or False: Both Whitman and Dickinson were close observers of people. 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Masters</dc:title>
  <dc:creator>Michelle CC</dc:creator>
  <cp:lastModifiedBy>michelle.clark-cadwe</cp:lastModifiedBy>
  <cp:revision>3</cp:revision>
  <dcterms:created xsi:type="dcterms:W3CDTF">2014-02-21T16:02:34Z</dcterms:created>
  <dcterms:modified xsi:type="dcterms:W3CDTF">2014-02-21T16:29:48Z</dcterms:modified>
</cp:coreProperties>
</file>